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1714" cy="4624183"/>
          </a:xfrm>
          <a:prstGeom prst="rect">
            <a:avLst/>
          </a:prstGeom>
        </p:spPr>
      </p:pic>
      <p:sp useBgFill="1">
        <p:nvSpPr>
          <p:cNvPr id="7" name="Прямоугольник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 rot="21388434">
            <a:off x="-3438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360" y="3937322"/>
            <a:ext cx="72009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360" y="5641975"/>
            <a:ext cx="72009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760-28A7-4EC6-A539-F869E2B3BFD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AC5B-4BF0-4CCC-8CFB-C448F8FF6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760-28A7-4EC6-A539-F869E2B3BFD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AC5B-4BF0-4CCC-8CFB-C448F8FF6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760-28A7-4EC6-A539-F869E2B3BFD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AC5B-4BF0-4CCC-8CFB-C448F8FF6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760-28A7-4EC6-A539-F869E2B3BFD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AC5B-4BF0-4CCC-8CFB-C448F8FF6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760-28A7-4EC6-A539-F869E2B3BFD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AC5B-4BF0-4CCC-8CFB-C448F8FF6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94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360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7397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760-28A7-4EC6-A539-F869E2B3BFD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AC5B-4BF0-4CCC-8CFB-C448F8FF6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760-28A7-4EC6-A539-F869E2B3BFD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AC5B-4BF0-4CCC-8CFB-C448F8FF6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760-28A7-4EC6-A539-F869E2B3BFD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AC5B-4BF0-4CCC-8CFB-C448F8FF6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760-28A7-4EC6-A539-F869E2B3BFD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AC5B-4BF0-4CCC-8CFB-C448F8FF6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760-28A7-4EC6-A539-F869E2B3BFD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AC5B-4BF0-4CCC-8CFB-C448F8FF6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0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7"/>
          <p:cNvGrpSpPr/>
          <p:nvPr/>
        </p:nvGrpSpPr>
        <p:grpSpPr>
          <a:xfrm>
            <a:off x="-3439" y="5374940"/>
            <a:ext cx="9180085" cy="1559261"/>
            <a:chOff x="-4585" y="2764068"/>
            <a:chExt cx="12240113" cy="1559261"/>
          </a:xfrm>
        </p:grpSpPr>
        <p:sp>
          <p:nvSpPr>
            <p:cNvPr id="9" name="Полилиния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393760-28A7-4EC6-A539-F869E2B3BFD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4364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75DAC5B-4BF0-4CCC-8CFB-C448F8FF6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чёба\5 КУРС\Экологический туризм\вьетнам\Vietnam_flag_gallery_displ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Национальные парки Вьетнама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Вьетнам - одна из немногих стран мира,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сохранившая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богатую цивилизацию и уникальную самобытную культуру. </a:t>
            </a:r>
          </a:p>
        </p:txBody>
      </p:sp>
      <p:pic>
        <p:nvPicPr>
          <p:cNvPr id="2051" name="Picture 3" descr="E:\Учёба\5 КУРС\Экологический туризм\вьетнам\vietnam1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 Вьетнаме около 30 национальных парков</a:t>
            </a:r>
          </a:p>
        </p:txBody>
      </p:sp>
      <p:pic>
        <p:nvPicPr>
          <p:cNvPr id="4" name="Picture 2" descr="E:\Учёба\5 КУРС\Экологический туризм\вьетнам\viet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6572264" cy="6000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Учёба\5 КУРС\Экологический туризм\вьетнам\Национальный парк Кат Ба\kat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4285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Национальный парк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Катба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ae538359d1eb8def9fdeb345fa450f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6e6e54e76e78edee6d0641c6ab9f5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21778" cy="6858000"/>
          </a:xfrm>
          <a:prstGeom prst="rect">
            <a:avLst/>
          </a:prstGeom>
        </p:spPr>
      </p:pic>
      <p:pic>
        <p:nvPicPr>
          <p:cNvPr id="6" name="Рисунок 5" descr="024743bace9ef5094e4cc330e49818c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431c5345d22d31b1a7670f52f098dbe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20638" cy="6858000"/>
          </a:xfrm>
          <a:prstGeom prst="rect">
            <a:avLst/>
          </a:prstGeom>
        </p:spPr>
      </p:pic>
      <p:pic>
        <p:nvPicPr>
          <p:cNvPr id="8" name="Рисунок 7" descr="eac49db8174e8deff90faeddbec0265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Учёба\5 КУРС\Экологический туризм\вьетнам\бать-ма\1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Национальный парк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Бать-Ма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1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22563" cy="6858000"/>
          </a:xfrm>
          <a:prstGeom prst="rect">
            <a:avLst/>
          </a:prstGeom>
        </p:spPr>
      </p:pic>
      <p:pic>
        <p:nvPicPr>
          <p:cNvPr id="5" name="Рисунок 4" descr="1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vietnam_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6352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Учёба\5 КУРС\Экологический туризм\вьетнам\Фонгня-Кебанг\4734b42be550063bcee68878f18a85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26" cy="5715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Национальный парк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Фонгня-Кебанг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08309" cy="6858000"/>
          </a:xfrm>
          <a:prstGeom prst="rect">
            <a:avLst/>
          </a:prstGeom>
        </p:spPr>
      </p:pic>
      <p:pic>
        <p:nvPicPr>
          <p:cNvPr id="6" name="Рисунок 5" descr="hang-sung-sot-lot-vao-top-10-hang-dong-dep-nhat-the-gio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24900" cy="6858000"/>
          </a:xfrm>
          <a:prstGeom prst="rect">
            <a:avLst/>
          </a:prstGeom>
        </p:spPr>
      </p:pic>
      <p:pic>
        <p:nvPicPr>
          <p:cNvPr id="7" name="Рисунок 6" descr="17A11-2011To07BaoAnh71120111547298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105066864_peschera_Son_Doong_vetnam_fot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Учёба\5 КУРС\Экологический туризм\вьетнам\Бухта Халонг\bai tho mountain-ha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1237"/>
            <a:ext cx="9144000" cy="59967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Национальный парк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Халонг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b9f45ea493ac876c54c52f605054a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87779" cy="6858000"/>
          </a:xfrm>
          <a:prstGeom prst="rect">
            <a:avLst/>
          </a:prstGeom>
        </p:spPr>
      </p:pic>
      <p:pic>
        <p:nvPicPr>
          <p:cNvPr id="5" name="Рисунок 4" descr="d510437b8eba27615b1e805102ae636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fba02eeed1475fa2eb28ceb054310a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top-sailingvietna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Учёба\5 КУРС\Экологический туризм\вьетнам\парк Кук Фыонг\1_1277968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5"/>
            <a:ext cx="9144000" cy="61436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Национальный парк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Кук-Фыонг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f302c60534157850d01784cce19aaf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7426" cy="6858000"/>
          </a:xfrm>
          <a:prstGeom prst="rect">
            <a:avLst/>
          </a:prstGeom>
        </p:spPr>
      </p:pic>
      <p:pic>
        <p:nvPicPr>
          <p:cNvPr id="6" name="Рисунок 5" descr="7a89e2e9828916e09c401c5a938ed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cuc_phuong_national_par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89111" cy="6858000"/>
          </a:xfrm>
          <a:prstGeom prst="rect">
            <a:avLst/>
          </a:prstGeom>
        </p:spPr>
      </p:pic>
      <p:pic>
        <p:nvPicPr>
          <p:cNvPr id="8" name="Рисунок 7" descr="cuc-phuo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56"/>
            <a:ext cx="9144000" cy="6849687"/>
          </a:xfrm>
          <a:prstGeom prst="rect">
            <a:avLst/>
          </a:prstGeom>
        </p:spPr>
      </p:pic>
      <p:pic>
        <p:nvPicPr>
          <p:cNvPr id="9" name="Рисунок 8" descr="623239cc6684a1da62e744c4e2972b0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94576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Учёба\5 КУРС\Экологический туризм\вьетнам\708_Vetnam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285860"/>
            <a:ext cx="850112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shells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7C40ADC-0456-458A-BA5F-01EFFC31B1EC}"/>
</file>

<file path=customXml/itemProps2.xml><?xml version="1.0" encoding="utf-8"?>
<ds:datastoreItem xmlns:ds="http://schemas.openxmlformats.org/officeDocument/2006/customXml" ds:itemID="{F91DB6CE-A81E-47D8-A005-CC76479BD0B4}"/>
</file>

<file path=customXml/itemProps3.xml><?xml version="1.0" encoding="utf-8"?>
<ds:datastoreItem xmlns:ds="http://schemas.openxmlformats.org/officeDocument/2006/customXml" ds:itemID="{A6A4993E-C989-4250-83EA-1F272564D16F}"/>
</file>

<file path=docProps/app.xml><?xml version="1.0" encoding="utf-8"?>
<Properties xmlns="http://schemas.openxmlformats.org/officeDocument/2006/extended-properties" xmlns:vt="http://schemas.openxmlformats.org/officeDocument/2006/docPropsVTypes">
  <Template>TS102895255</Template>
  <TotalTime>37</TotalTime>
  <Words>43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Seashells 16x9</vt:lpstr>
      <vt:lpstr>Национальные парки Вьетнама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Национальные парки Вьетнама</dc:title>
  <dc:creator>Администратор</dc:creator>
  <cp:lastModifiedBy>Администратор</cp:lastModifiedBy>
  <cp:revision>4</cp:revision>
  <dcterms:created xsi:type="dcterms:W3CDTF">2013-12-08T15:44:52Z</dcterms:created>
  <dcterms:modified xsi:type="dcterms:W3CDTF">2013-12-08T16:22:47Z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